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3960018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2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393" autoAdjust="0"/>
  </p:normalViewPr>
  <p:slideViewPr>
    <p:cSldViewPr snapToGrid="0">
      <p:cViewPr varScale="1">
        <p:scale>
          <a:sx n="11" d="100"/>
          <a:sy n="11" d="100"/>
        </p:scale>
        <p:origin x="2670" y="198"/>
      </p:cViewPr>
      <p:guideLst>
        <p:guide orient="horz" pos="12472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06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82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84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93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92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30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2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2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09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97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28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D047-B220-41F8-99FA-14F7506348B2}" type="datetimeFigureOut">
              <a:rPr lang="pt-BR" smtClean="0"/>
              <a:t>08/07/2024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3C73-EF36-4FFC-BEC1-140E0C125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647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&#10;&#10;Descrição gerada automaticamente">
            <a:extLst>
              <a:ext uri="{FF2B5EF4-FFF2-40B4-BE49-F238E27FC236}">
                <a16:creationId xmlns:a16="http://schemas.microsoft.com/office/drawing/2014/main" id="{6E5DB028-8E86-4FAF-8B8F-D7159FE2C4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7949"/>
            <a:ext cx="32329180" cy="427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85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marcella nascimento</dc:creator>
  <cp:lastModifiedBy>ciepesquisa uniara</cp:lastModifiedBy>
  <cp:revision>15</cp:revision>
  <dcterms:created xsi:type="dcterms:W3CDTF">2015-08-10T17:06:45Z</dcterms:created>
  <dcterms:modified xsi:type="dcterms:W3CDTF">2024-07-08T14:40:02Z</dcterms:modified>
</cp:coreProperties>
</file>