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/>
    <p:restoredTop sz="93182"/>
  </p:normalViewPr>
  <p:slideViewPr>
    <p:cSldViewPr snapToGrid="0">
      <p:cViewPr varScale="1">
        <p:scale>
          <a:sx n="60" d="100"/>
          <a:sy n="60" d="100"/>
        </p:scale>
        <p:origin x="11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F041C9-65C2-A8B1-764C-99B30D4D58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F0AA98A-66D7-95B2-DC97-195DD5AEA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A81D1C3-3B1D-8C88-CF42-D2559BA57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AE5C-C06D-C345-B3B4-4BF7C46D4821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E6B6473-DABF-FE1D-C76A-989216197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B2B03B-559B-483F-F467-E4C7A4D46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DC54-A7F5-3E4B-982A-C8EB782F7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9570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C061A7-A575-5718-A977-D76273A9E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6CBFEA1-FF83-D423-CCDA-910C6DE49F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836C6C1-7A73-7FA1-678B-63CF98B81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AE5C-C06D-C345-B3B4-4BF7C46D4821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3A8BBB7-6C08-139F-5C4A-9E495B223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40DE39B-864C-7764-E4F6-122F8DA74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DC54-A7F5-3E4B-982A-C8EB782F7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217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63AF793-D0E4-8DC8-F85F-540EBB2DC5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46CBCC2-41F4-413A-B9AE-D08BE29F34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1906C59-9D78-584E-B5CC-1B46FB854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AE5C-C06D-C345-B3B4-4BF7C46D4821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63D95B-E963-49F0-2C0B-BCFAB8581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AD9E1AE-8C75-5B49-8284-43A5BCB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DC54-A7F5-3E4B-982A-C8EB782F7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5669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E3285A-D4CF-8130-D9E3-230CE732C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7547DE-5A3E-4AE9-013C-014EC9E65B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DC5D1A5-D9C4-B498-D636-6E976A028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AE5C-C06D-C345-B3B4-4BF7C46D4821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C2BB59E-FBE6-B8BF-7D7A-FC9143C86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B1EFAC7-CFB2-217A-9A89-170DC704E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DC54-A7F5-3E4B-982A-C8EB782F7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30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A9B526-0C37-B85B-F5AD-B507AE5FD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C1E6480-621A-7869-E155-9D8D42BDE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177C6FD-F73D-8691-4215-33FDE5866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AE5C-C06D-C345-B3B4-4BF7C46D4821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230E3F-2C3A-D19C-4FD1-D4BAD01B8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57A349E-C5AD-A155-A547-DF2EAFD82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DC54-A7F5-3E4B-982A-C8EB782F7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6935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F8203B-F840-25ED-A0F8-6279F6667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F682C8-B03C-C890-5BCC-BAE9B51C8B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D866C95-A660-5597-6AB5-6803F26D79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0F5F77F-84CB-CBCB-D257-F7EEF896B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AE5C-C06D-C345-B3B4-4BF7C46D4821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4E63627-D71C-FA92-296E-0ACD950C1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CBFC479-0E68-E5D8-199E-AE89EAB3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DC54-A7F5-3E4B-982A-C8EB782F7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2994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F7C933-B8AC-732A-7203-797DDD62D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695BF7D-2906-24D3-594D-B24F215B46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DBA3A3A-494E-0692-3520-A95A4E810C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2A5C46E-B30B-4F22-8936-6FC362F3FB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CD6A4CF-1F17-40A6-1E05-F15EF78631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47E342E-7E73-7C1A-C255-62DA6A59E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AE5C-C06D-C345-B3B4-4BF7C46D4821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F54AB97-B7F1-A342-170E-EFAF025A7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F0758EF-5F11-DAC8-B419-D612177C2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DC54-A7F5-3E4B-982A-C8EB782F7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2614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A4BA97-BC12-97CF-8F27-4764270F6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E0B8187-B247-4D02-A573-466608D54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AE5C-C06D-C345-B3B4-4BF7C46D4821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51F2A4-B796-2F36-5DA4-1F0544AA8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76D84D8-3DB8-E91B-9338-4A4523F36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DC54-A7F5-3E4B-982A-C8EB782F7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9809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D7B9699-F9F0-58F0-283D-BCA23B1D4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AE5C-C06D-C345-B3B4-4BF7C46D4821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B90BFB8-E652-84F6-48C1-9FD8E22E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E1A8452-BC90-A76D-B13C-137F45CC1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DC54-A7F5-3E4B-982A-C8EB782F7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4863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042E41-D43B-7817-8A1D-392DC00AC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58EDF36-35CD-122A-DCEE-2F3AF7063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8F52F13-799A-A6B1-6E1D-3F65163A0E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3C14B7F-DA91-1D4C-0D66-DB5AAF601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AE5C-C06D-C345-B3B4-4BF7C46D4821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2183D53-8901-A1C3-D2E3-A97A7CBD7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F9D4FBE-2610-F4B4-D4F1-72E5BCCA8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DC54-A7F5-3E4B-982A-C8EB782F7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1973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5C1DA-6DEE-4091-8885-D150365C1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D6C805F-103C-065D-F9BA-32EDD102C9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D70E1C4-056B-D02A-C5EE-1E59D0AD82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EF72F61-D49A-91E5-49AD-B79167E53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AE5C-C06D-C345-B3B4-4BF7C46D4821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95ED8D5-F4D6-CAD1-6D70-9B9E48C9E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D953A69-B1CC-7C14-D6D9-5168306D6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DC54-A7F5-3E4B-982A-C8EB782F7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417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E1CBBD1-F7AA-455B-B642-D14F186B7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08BAB5C-1415-3D28-7CFA-6A6820495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254F5B3-5AB0-23DB-04B8-935A8BEC24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67AE5C-C06D-C345-B3B4-4BF7C46D4821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DC96E46-F37E-674D-7128-2CD0450CD5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671895C-04D9-C2FF-B12A-63B32C0A6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37DC54-A7F5-3E4B-982A-C8EB782F7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3004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50BE38E1-3242-AAD8-26F0-4D2CDCBC2C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0000" t="39845" r="10212" b="21517"/>
          <a:stretch/>
        </p:blipFill>
        <p:spPr>
          <a:xfrm>
            <a:off x="9784747" y="1"/>
            <a:ext cx="2406317" cy="1460478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9CD1FE6B-CD97-F40F-703A-119069C957BB}"/>
              </a:ext>
            </a:extLst>
          </p:cNvPr>
          <p:cNvSpPr txBox="1"/>
          <p:nvPr/>
        </p:nvSpPr>
        <p:spPr>
          <a:xfrm>
            <a:off x="2213811" y="104153"/>
            <a:ext cx="7570936" cy="1092607"/>
          </a:xfrm>
          <a:prstGeom prst="rect">
            <a:avLst/>
          </a:prstGeom>
          <a:solidFill>
            <a:schemeClr val="tx2">
              <a:alpha val="2547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Titulo do trabalho (Times New Roman, 25, centralizado)</a:t>
            </a:r>
          </a:p>
          <a:p>
            <a:pPr algn="ctr"/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Autores e Instituições correspondentes (Times New Roman, 20, centralizado) </a:t>
            </a:r>
          </a:p>
        </p:txBody>
      </p:sp>
      <p:sp>
        <p:nvSpPr>
          <p:cNvPr id="6" name="Retângulo Arredondado 5">
            <a:extLst>
              <a:ext uri="{FF2B5EF4-FFF2-40B4-BE49-F238E27FC236}">
                <a16:creationId xmlns:a16="http://schemas.microsoft.com/office/drawing/2014/main" id="{496259AB-AA91-8596-810B-043D1AF6D047}"/>
              </a:ext>
            </a:extLst>
          </p:cNvPr>
          <p:cNvSpPr/>
          <p:nvPr/>
        </p:nvSpPr>
        <p:spPr>
          <a:xfrm>
            <a:off x="0" y="1474141"/>
            <a:ext cx="4716379" cy="457072"/>
          </a:xfrm>
          <a:prstGeom prst="roundRect">
            <a:avLst>
              <a:gd name="adj" fmla="val 0"/>
            </a:avLst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</p:txBody>
      </p:sp>
      <p:sp>
        <p:nvSpPr>
          <p:cNvPr id="7" name="Retângulo Arredondado 6">
            <a:extLst>
              <a:ext uri="{FF2B5EF4-FFF2-40B4-BE49-F238E27FC236}">
                <a16:creationId xmlns:a16="http://schemas.microsoft.com/office/drawing/2014/main" id="{398D76ED-CFC5-F417-D1F4-8ECD5503D182}"/>
              </a:ext>
            </a:extLst>
          </p:cNvPr>
          <p:cNvSpPr/>
          <p:nvPr/>
        </p:nvSpPr>
        <p:spPr>
          <a:xfrm>
            <a:off x="8022" y="3286894"/>
            <a:ext cx="4716379" cy="457072"/>
          </a:xfrm>
          <a:prstGeom prst="roundRect">
            <a:avLst>
              <a:gd name="adj" fmla="val 0"/>
            </a:avLst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OBJETIVOS</a:t>
            </a:r>
          </a:p>
        </p:txBody>
      </p:sp>
      <p:sp>
        <p:nvSpPr>
          <p:cNvPr id="8" name="Retângulo Arredondado 7">
            <a:extLst>
              <a:ext uri="{FF2B5EF4-FFF2-40B4-BE49-F238E27FC236}">
                <a16:creationId xmlns:a16="http://schemas.microsoft.com/office/drawing/2014/main" id="{93E6E114-4A58-851E-3C56-07E1F2D5D084}"/>
              </a:ext>
            </a:extLst>
          </p:cNvPr>
          <p:cNvSpPr/>
          <p:nvPr/>
        </p:nvSpPr>
        <p:spPr>
          <a:xfrm>
            <a:off x="8022" y="4583870"/>
            <a:ext cx="4716379" cy="457072"/>
          </a:xfrm>
          <a:prstGeom prst="roundRect">
            <a:avLst>
              <a:gd name="adj" fmla="val 0"/>
            </a:avLst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 E MÉTODOS</a:t>
            </a:r>
          </a:p>
        </p:txBody>
      </p:sp>
      <p:sp>
        <p:nvSpPr>
          <p:cNvPr id="9" name="Retângulo Arredondado 8">
            <a:extLst>
              <a:ext uri="{FF2B5EF4-FFF2-40B4-BE49-F238E27FC236}">
                <a16:creationId xmlns:a16="http://schemas.microsoft.com/office/drawing/2014/main" id="{1E2286F4-C74A-5867-DA12-8299A72AF62C}"/>
              </a:ext>
            </a:extLst>
          </p:cNvPr>
          <p:cNvSpPr/>
          <p:nvPr/>
        </p:nvSpPr>
        <p:spPr>
          <a:xfrm>
            <a:off x="5117433" y="1495643"/>
            <a:ext cx="7074567" cy="449053"/>
          </a:xfrm>
          <a:prstGeom prst="roundRect">
            <a:avLst>
              <a:gd name="adj" fmla="val 0"/>
            </a:avLst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</a:t>
            </a:r>
          </a:p>
        </p:txBody>
      </p:sp>
      <p:sp>
        <p:nvSpPr>
          <p:cNvPr id="10" name="Retângulo Arredondado 9">
            <a:extLst>
              <a:ext uri="{FF2B5EF4-FFF2-40B4-BE49-F238E27FC236}">
                <a16:creationId xmlns:a16="http://schemas.microsoft.com/office/drawing/2014/main" id="{582D1413-3538-716E-62DD-597B1EB2CFBE}"/>
              </a:ext>
            </a:extLst>
          </p:cNvPr>
          <p:cNvSpPr/>
          <p:nvPr/>
        </p:nvSpPr>
        <p:spPr>
          <a:xfrm>
            <a:off x="4906129" y="4609051"/>
            <a:ext cx="7285871" cy="457072"/>
          </a:xfrm>
          <a:prstGeom prst="roundRect">
            <a:avLst>
              <a:gd name="adj" fmla="val 0"/>
            </a:avLst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CONCLUSÃO</a:t>
            </a:r>
          </a:p>
        </p:txBody>
      </p:sp>
      <p:sp>
        <p:nvSpPr>
          <p:cNvPr id="11" name="Retângulo Arredondado 10">
            <a:extLst>
              <a:ext uri="{FF2B5EF4-FFF2-40B4-BE49-F238E27FC236}">
                <a16:creationId xmlns:a16="http://schemas.microsoft.com/office/drawing/2014/main" id="{2B346737-D46D-D521-9673-2D3C34F23CFC}"/>
              </a:ext>
            </a:extLst>
          </p:cNvPr>
          <p:cNvSpPr/>
          <p:nvPr/>
        </p:nvSpPr>
        <p:spPr>
          <a:xfrm>
            <a:off x="4906127" y="5966236"/>
            <a:ext cx="7285873" cy="457072"/>
          </a:xfrm>
          <a:prstGeom prst="roundRect">
            <a:avLst>
              <a:gd name="adj" fmla="val 0"/>
            </a:avLst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AGRADECIMENTOS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36BF522E-58BA-5B75-C19A-71896CD3E198}"/>
              </a:ext>
            </a:extLst>
          </p:cNvPr>
          <p:cNvSpPr txBox="1"/>
          <p:nvPr/>
        </p:nvSpPr>
        <p:spPr>
          <a:xfrm>
            <a:off x="-1" y="1985325"/>
            <a:ext cx="471637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Contextualize o  tema de forma breve e destaque a importância do estudo.</a:t>
            </a: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(Times New Roman, 18, justificado) </a:t>
            </a:r>
            <a:endParaRPr lang="pt-BR" dirty="0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4C6B9A6E-88BF-6624-FACD-2BE714EFEFD5}"/>
              </a:ext>
            </a:extLst>
          </p:cNvPr>
          <p:cNvSpPr txBox="1"/>
          <p:nvPr/>
        </p:nvSpPr>
        <p:spPr>
          <a:xfrm>
            <a:off x="-2" y="3799039"/>
            <a:ext cx="471637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Informe o objetivo principal de forma clara e direta (Times New Roman,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justificado) </a:t>
            </a:r>
            <a:endParaRPr lang="pt-BR" dirty="0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A421745A-6770-008C-6002-339C3E44FF2C}"/>
              </a:ext>
            </a:extLst>
          </p:cNvPr>
          <p:cNvSpPr txBox="1"/>
          <p:nvPr/>
        </p:nvSpPr>
        <p:spPr>
          <a:xfrm>
            <a:off x="-3" y="5142182"/>
            <a:ext cx="471637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Descreva os principais materiais e métodos utilizados. Se for revisão de literatura, mencione bases de dados e critérios de seleção</a:t>
            </a:r>
          </a:p>
          <a:p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(Times New Roman,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inclua figuras, esquemas, gráficos, se necessário) </a:t>
            </a:r>
            <a:endParaRPr lang="pt-BR" dirty="0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F7A87E75-8A29-5C21-0EA1-9DE76E3940FF}"/>
              </a:ext>
            </a:extLst>
          </p:cNvPr>
          <p:cNvSpPr txBox="1"/>
          <p:nvPr/>
        </p:nvSpPr>
        <p:spPr>
          <a:xfrm>
            <a:off x="5117432" y="2494453"/>
            <a:ext cx="707456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Apresente os dados obtidos com gráficos, tabelas e/ou imagens, se aplicável</a:t>
            </a:r>
          </a:p>
          <a:p>
            <a:pPr algn="just"/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(Times New Roman, 18) </a:t>
            </a:r>
            <a:endParaRPr lang="pt-BR" dirty="0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9DFEACCD-EEAE-1C05-DB3D-EF2217F9CBCB}"/>
              </a:ext>
            </a:extLst>
          </p:cNvPr>
          <p:cNvSpPr txBox="1"/>
          <p:nvPr/>
        </p:nvSpPr>
        <p:spPr>
          <a:xfrm>
            <a:off x="4906128" y="5187392"/>
            <a:ext cx="726460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Destaque os principais achados e sua relevância (Times New Roman, 20, justificado) </a:t>
            </a:r>
            <a:endParaRPr lang="pt-BR" dirty="0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9C47D8A5-B8E1-6F68-60C0-568FDA48C4F5}"/>
              </a:ext>
            </a:extLst>
          </p:cNvPr>
          <p:cNvSpPr txBox="1"/>
          <p:nvPr/>
        </p:nvSpPr>
        <p:spPr>
          <a:xfrm>
            <a:off x="4884862" y="6442368"/>
            <a:ext cx="72858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Cite financiamentos, instituições de fomento e colaboradores, se houver.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A7545D9B-EF17-20CB-BA41-9D9055E49FA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2885" b="30434"/>
          <a:stretch/>
        </p:blipFill>
        <p:spPr>
          <a:xfrm>
            <a:off x="24065" y="51918"/>
            <a:ext cx="2189746" cy="80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6943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162</Words>
  <Application>Microsoft Macintosh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Flavia Aparecida Resende Nogueira</dc:creator>
  <cp:lastModifiedBy>Flavia Aparecida Resende Nogueira</cp:lastModifiedBy>
  <cp:revision>3</cp:revision>
  <dcterms:created xsi:type="dcterms:W3CDTF">2025-04-03T19:49:17Z</dcterms:created>
  <dcterms:modified xsi:type="dcterms:W3CDTF">2025-04-03T20:37:57Z</dcterms:modified>
</cp:coreProperties>
</file>